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6" d="100"/>
          <a:sy n="86" d="100"/>
        </p:scale>
        <p:origin x="7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0291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8119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7.png"/><Relationship Id="rId11" Type="http://schemas.openxmlformats.org/officeDocument/2006/relationships/image" Target="../media/image5.png"/><Relationship Id="rId5" Type="http://schemas.openxmlformats.org/officeDocument/2006/relationships/image" Target="../media/image1.png"/><Relationship Id="rId10" Type="http://schemas.openxmlformats.org/officeDocument/2006/relationships/image" Target="../media/image4.png"/><Relationship Id="rId4" Type="http://schemas.openxmlformats.org/officeDocument/2006/relationships/notesSlide" Target="../notesSlides/notesSlide6.xml"/><Relationship Id="rId9" Type="http://schemas.openxmlformats.org/officeDocument/2006/relationships/hyperlink" Target="https://gamma.app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Text 1"/>
          <p:cNvSpPr/>
          <p:nvPr/>
        </p:nvSpPr>
        <p:spPr>
          <a:xfrm>
            <a:off x="833199" y="2856786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AI影音製作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833199" y="40232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AI在教學領域的應用為影音製作帶來了新的發展，本簡報將介紹AI在影音製作中的應用和製作流程。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833199" y="50006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819" y="5008245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99686" y="4983956"/>
            <a:ext cx="205490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hack2023 nctu</a:t>
            </a:r>
            <a:endParaRPr lang="en-US" sz="2187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0" name="Image 3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11" name="1">
            <a:hlinkClick r:id="" action="ppaction://media"/>
            <a:extLst>
              <a:ext uri="{FF2B5EF4-FFF2-40B4-BE49-F238E27FC236}">
                <a16:creationId xmlns:a16="http://schemas.microsoft.com/office/drawing/2014/main" id="{E2734821-8FDC-C399-7604-AE7A91D029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1440" y="755904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2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Text 1"/>
          <p:cNvSpPr/>
          <p:nvPr/>
        </p:nvSpPr>
        <p:spPr>
          <a:xfrm>
            <a:off x="2348389" y="160127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製作流程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2935" y="2739985"/>
            <a:ext cx="44410" cy="3888224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6" name="Shape 3"/>
          <p:cNvSpPr/>
          <p:nvPr/>
        </p:nvSpPr>
        <p:spPr>
          <a:xfrm>
            <a:off x="7565053" y="3141285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7" name="Shape 4"/>
          <p:cNvSpPr/>
          <p:nvPr/>
        </p:nvSpPr>
        <p:spPr>
          <a:xfrm>
            <a:off x="7065109" y="29135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" name="Text 5"/>
          <p:cNvSpPr/>
          <p:nvPr/>
        </p:nvSpPr>
        <p:spPr>
          <a:xfrm>
            <a:off x="7223105" y="2955250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2962156"/>
            <a:ext cx="265580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使用ChatGPT生成大綱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138" y="3531513"/>
            <a:ext cx="374475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利用ChatGPT生成初始大綱，為後續的簡報和影片製作提供基礎架構。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512" y="4252139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2" name="Shape 9"/>
          <p:cNvSpPr/>
          <p:nvPr/>
        </p:nvSpPr>
        <p:spPr>
          <a:xfrm>
            <a:off x="7065109" y="402443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0"/>
          <p:cNvSpPr/>
          <p:nvPr/>
        </p:nvSpPr>
        <p:spPr>
          <a:xfrm>
            <a:off x="7223105" y="4066103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616643" y="4073009"/>
            <a:ext cx="247638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交給Gamma生成簡報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348389" y="4642366"/>
            <a:ext cx="374463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將ChatGPT生成的大綱交給Gamma進行簡報設計，以獲得專業的簡報效果。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053" y="5251906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17" name="Shape 14"/>
          <p:cNvSpPr/>
          <p:nvPr/>
        </p:nvSpPr>
        <p:spPr>
          <a:xfrm>
            <a:off x="7065109" y="502419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8" name="Text 15"/>
          <p:cNvSpPr/>
          <p:nvPr/>
        </p:nvSpPr>
        <p:spPr>
          <a:xfrm>
            <a:off x="7223105" y="5065871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5072777"/>
            <a:ext cx="29245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ChatGPT生成影片逐字稿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138" y="5642134"/>
            <a:ext cx="374475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利用ChatGPT生成影片逐字稿，為後續的影片製作提供文字內容。</a:t>
            </a:r>
            <a:endParaRPr lang="en-US" sz="1750" dirty="0"/>
          </a:p>
        </p:txBody>
      </p:sp>
      <p:pic>
        <p:nvPicPr>
          <p:cNvPr id="21" name="Image 1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22" name="2">
            <a:hlinkClick r:id="" action="ppaction://media"/>
            <a:extLst>
              <a:ext uri="{FF2B5EF4-FFF2-40B4-BE49-F238E27FC236}">
                <a16:creationId xmlns:a16="http://schemas.microsoft.com/office/drawing/2014/main" id="{7D4F65DD-5272-F704-FE2B-8B4F0A0DD8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1440" y="758952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96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Text 1"/>
          <p:cNvSpPr/>
          <p:nvPr/>
        </p:nvSpPr>
        <p:spPr>
          <a:xfrm>
            <a:off x="2348389" y="224873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影片製作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387447"/>
            <a:ext cx="3163014" cy="2593300"/>
          </a:xfrm>
          <a:prstGeom prst="roundRect">
            <a:avLst>
              <a:gd name="adj" fmla="val 3856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6" name="Text 3"/>
          <p:cNvSpPr/>
          <p:nvPr/>
        </p:nvSpPr>
        <p:spPr>
          <a:xfrm>
            <a:off x="2584371" y="3623429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Colab生成聲音檔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584371" y="4262080"/>
            <a:ext cx="26910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使用Colab及google 聲音生成函式庫，將生成的文字逐字稿轉換為聲音檔。</a:t>
            </a:r>
            <a:endParaRPr lang="en-US" sz="1750" dirty="0"/>
          </a:p>
        </p:txBody>
      </p:sp>
      <p:pic>
        <p:nvPicPr>
          <p:cNvPr id="14" name="Image 1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8" name="3">
            <a:hlinkClick r:id="" action="ppaction://media"/>
            <a:extLst>
              <a:ext uri="{FF2B5EF4-FFF2-40B4-BE49-F238E27FC236}">
                <a16:creationId xmlns:a16="http://schemas.microsoft.com/office/drawing/2014/main" id="{AFBDB736-4425-4943-30CF-3429DCE520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66725" y="7726363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4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Text 1"/>
          <p:cNvSpPr/>
          <p:nvPr/>
        </p:nvSpPr>
        <p:spPr>
          <a:xfrm>
            <a:off x="2348389" y="224873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影片製作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387447"/>
            <a:ext cx="3163014" cy="2593300"/>
          </a:xfrm>
          <a:prstGeom prst="roundRect">
            <a:avLst>
              <a:gd name="adj" fmla="val 3856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6" name="Text 3"/>
          <p:cNvSpPr/>
          <p:nvPr/>
        </p:nvSpPr>
        <p:spPr>
          <a:xfrm>
            <a:off x="2584371" y="3623429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Colab生成聲音檔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584371" y="4262080"/>
            <a:ext cx="26910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使用Colab及google 聲音生成函式庫，將生成的文字逐字稿轉換為聲音檔。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733574" y="3387447"/>
            <a:ext cx="3163014" cy="2593300"/>
          </a:xfrm>
          <a:prstGeom prst="roundRect">
            <a:avLst>
              <a:gd name="adj" fmla="val 3856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9" name="Text 6"/>
          <p:cNvSpPr/>
          <p:nvPr/>
        </p:nvSpPr>
        <p:spPr>
          <a:xfrm>
            <a:off x="5969556" y="3623429"/>
            <a:ext cx="2691051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Power Point插入聲音檔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5969556" y="4678561"/>
            <a:ext cx="26910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將生成的聲音檔插入Power Point中，為影片製作添加聲音效果。</a:t>
            </a:r>
            <a:endParaRPr lang="en-US" sz="1750" dirty="0"/>
          </a:p>
        </p:txBody>
      </p:sp>
      <p:pic>
        <p:nvPicPr>
          <p:cNvPr id="14" name="Image 1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11" name="4">
            <a:hlinkClick r:id="" action="ppaction://media"/>
            <a:extLst>
              <a:ext uri="{FF2B5EF4-FFF2-40B4-BE49-F238E27FC236}">
                <a16:creationId xmlns:a16="http://schemas.microsoft.com/office/drawing/2014/main" id="{E2C2A2EE-889F-E88F-162A-0788FF88AE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99508" y="75285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60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6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Text 1"/>
          <p:cNvSpPr/>
          <p:nvPr/>
        </p:nvSpPr>
        <p:spPr>
          <a:xfrm>
            <a:off x="2348389" y="224873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影片製作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387447"/>
            <a:ext cx="3163014" cy="2593300"/>
          </a:xfrm>
          <a:prstGeom prst="roundRect">
            <a:avLst>
              <a:gd name="adj" fmla="val 3856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6" name="Text 3"/>
          <p:cNvSpPr/>
          <p:nvPr/>
        </p:nvSpPr>
        <p:spPr>
          <a:xfrm>
            <a:off x="2584371" y="3623429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Colab生成聲音檔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584371" y="4262080"/>
            <a:ext cx="26910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使用Colab及google 聲音生成函式庫，將生成的文字逐字稿轉換為聲音檔。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733574" y="3387447"/>
            <a:ext cx="3163014" cy="2593300"/>
          </a:xfrm>
          <a:prstGeom prst="roundRect">
            <a:avLst>
              <a:gd name="adj" fmla="val 3856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9" name="Text 6"/>
          <p:cNvSpPr/>
          <p:nvPr/>
        </p:nvSpPr>
        <p:spPr>
          <a:xfrm>
            <a:off x="5969556" y="3623429"/>
            <a:ext cx="2691051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Power Point插入聲音檔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5969556" y="4678561"/>
            <a:ext cx="26910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將生成的聲音檔插入Power Point中，為影片製作添加聲音效果。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118759" y="3387447"/>
            <a:ext cx="3163014" cy="2593300"/>
          </a:xfrm>
          <a:prstGeom prst="roundRect">
            <a:avLst>
              <a:gd name="adj" fmla="val 3856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2" name="Text 9"/>
          <p:cNvSpPr/>
          <p:nvPr/>
        </p:nvSpPr>
        <p:spPr>
          <a:xfrm>
            <a:off x="9354741" y="3623429"/>
            <a:ext cx="2691051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Power Point輸出影片檔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9354741" y="4678561"/>
            <a:ext cx="26910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將完成的Power Point檔案輸出為影片檔，準備進行後續的字幕製作。</a:t>
            </a:r>
            <a:endParaRPr lang="en-US" sz="1750" dirty="0"/>
          </a:p>
        </p:txBody>
      </p:sp>
      <p:pic>
        <p:nvPicPr>
          <p:cNvPr id="14" name="Image 1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15" name="5">
            <a:hlinkClick r:id="" action="ppaction://media"/>
            <a:extLst>
              <a:ext uri="{FF2B5EF4-FFF2-40B4-BE49-F238E27FC236}">
                <a16:creationId xmlns:a16="http://schemas.microsoft.com/office/drawing/2014/main" id="{2A1D3DF3-822C-92F1-FAB1-B82AE28564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23913" y="76930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849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2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Text 1"/>
          <p:cNvSpPr/>
          <p:nvPr/>
        </p:nvSpPr>
        <p:spPr>
          <a:xfrm>
            <a:off x="2348389" y="163425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字幕製作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8389" y="2772966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959668"/>
            <a:ext cx="281237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Whisper生成SRT字幕檔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529024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利用Whisper生成SRT字幕檔，為影片製作添加文字提示和翻譯效果。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70602" y="2772966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95966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Whisper的特點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529024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Whisper具有準確的語音識別功能，能夠快速生成高品質的字幕檔。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92816" y="2772966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95978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字幕檔的應用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529143"/>
            <a:ext cx="308907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字幕檔可以提供多語言支持和聽覺障礙者的輔助，提升影片的可讀性和可訪問性。</a:t>
            </a:r>
            <a:endParaRPr lang="en-US" sz="1750" dirty="0"/>
          </a:p>
        </p:txBody>
      </p:sp>
      <p:pic>
        <p:nvPicPr>
          <p:cNvPr id="14" name="Image 4" descr="preencoded.png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15" name="6">
            <a:hlinkClick r:id="" action="ppaction://media"/>
            <a:extLst>
              <a:ext uri="{FF2B5EF4-FFF2-40B4-BE49-F238E27FC236}">
                <a16:creationId xmlns:a16="http://schemas.microsoft.com/office/drawing/2014/main" id="{492530BA-8903-C93D-D90D-657CC1902F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22275" y="77597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16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Text 1"/>
          <p:cNvSpPr/>
          <p:nvPr/>
        </p:nvSpPr>
        <p:spPr>
          <a:xfrm>
            <a:off x="2348389" y="263473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結語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773448"/>
            <a:ext cx="4855726" cy="1821418"/>
          </a:xfrm>
          <a:prstGeom prst="roundRect">
            <a:avLst>
              <a:gd name="adj" fmla="val 549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6" name="Text 3"/>
          <p:cNvSpPr/>
          <p:nvPr/>
        </p:nvSpPr>
        <p:spPr>
          <a:xfrm>
            <a:off x="2584371" y="4009430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整體製作流程回顧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584371" y="4648081"/>
            <a:ext cx="438376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對整個影音製作流程進行回顧，確保每一個步驟都符合要求。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3773448"/>
            <a:ext cx="4855726" cy="1821418"/>
          </a:xfrm>
          <a:prstGeom prst="roundRect">
            <a:avLst>
              <a:gd name="adj" fmla="val 549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9" name="Text 6"/>
          <p:cNvSpPr/>
          <p:nvPr/>
        </p:nvSpPr>
        <p:spPr>
          <a:xfrm>
            <a:off x="7662267" y="4009430"/>
            <a:ext cx="295763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應用建議和注意事項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7662267" y="4648081"/>
            <a:ext cx="438376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提供一些建議和注意事項，以幫助其他影音製作者進行順利的製作。</a:t>
            </a:r>
            <a:endParaRPr lang="en-US" sz="1750" dirty="0"/>
          </a:p>
        </p:txBody>
      </p:sp>
      <p:pic>
        <p:nvPicPr>
          <p:cNvPr id="11" name="Image 1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12" name="7">
            <a:hlinkClick r:id="" action="ppaction://media"/>
            <a:extLst>
              <a:ext uri="{FF2B5EF4-FFF2-40B4-BE49-F238E27FC236}">
                <a16:creationId xmlns:a16="http://schemas.microsoft.com/office/drawing/2014/main" id="{926D4F8A-E45A-59D1-3633-D1582F62DD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79475" y="76708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75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150</Words>
  <Application>Microsoft Office PowerPoint</Application>
  <PresentationFormat>自訂</PresentationFormat>
  <Paragraphs>47</Paragraphs>
  <Slides>7</Slides>
  <Notes>7</Notes>
  <HiddenSlides>0</HiddenSlides>
  <MMClips>7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adonis-web</vt:lpstr>
      <vt:lpstr>Arial</vt:lpstr>
      <vt:lpstr>Calibri</vt:lpstr>
      <vt:lpstr>Source Sans Pro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李詩欽</cp:lastModifiedBy>
  <cp:revision>3</cp:revision>
  <dcterms:created xsi:type="dcterms:W3CDTF">2023-10-16T06:43:19Z</dcterms:created>
  <dcterms:modified xsi:type="dcterms:W3CDTF">2023-10-16T09:06:34Z</dcterms:modified>
</cp:coreProperties>
</file>